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381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C6C2A-ADC4-A6FA-ADFD-FFF19809AE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141D85-4691-1575-F7F5-F5A325F101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8EB23-9DAA-B55A-7D8F-CD9844481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E2E3C-BD9B-2084-9EC4-C8D43B698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16914-D04F-CC3A-0F42-CDD499DC0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149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C962C-F173-1CBC-01EC-6BD806878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3F6F5B-882B-4BE0-996B-29E15574E2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AD6BD-9A7E-AB54-07E1-71C138920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AE0F-373A-EA5D-E5F3-7F4610D34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9C1E3B-19DF-692B-9F4F-A09702078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23834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A43B5-17F1-F2F7-6760-30E0ACE783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6C2863-2DBC-BC4A-463F-4BAEA538F3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B0C33-6AB4-4D56-8AA8-7BB35522B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91811-D0AD-9F78-A7B3-8968765B4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41E9B-6969-6EAB-E903-21AA78AD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993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7E1E3-C559-6F09-E994-757B4A80F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BDADA-3B1A-7F92-3B52-8C96BFB32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67316-A058-EEFB-1AB9-12188FB7E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167C9-B038-42A0-EB41-86B951F67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FDC4B-5B35-719E-302C-CD8D926B8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4753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7B98C-1594-D61C-9328-5B78CB623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B9FE6A-D0F2-ADB8-43AF-DC8678832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1C15B-F658-14C1-F65E-B1547CC30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3B9D7-9EAF-A36E-7200-04FEC1A0D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ED5DB-7676-7763-6A3F-07105D332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8358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248B6-034D-2D4F-304F-0BAECDFA9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ABECE-468E-9115-4D03-D07050B03F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679CEA-C710-6295-C449-AB987C091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A8150-446E-384E-AC0E-780018E53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8D9C9C-A78A-BBCA-0DD1-3B31CBE1C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E370A2-5E68-E7F8-BAE5-6BA636D6A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0846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B76CF-858B-3270-95D6-E33664C14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F86F8-504F-FBF9-5518-81A722882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1D5790-4DAA-A1E2-78FE-693595C887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9E37E4-23C5-9F9A-50B6-C140F95B2E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81A1F7-2F1B-4814-6F78-93E4F6FADD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571F88-1582-4B9C-1CF5-3EC3F9EC5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30B00E-EB26-0812-FE4C-4014093BB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09796E-9A1E-61A2-3ECB-89DB17D3F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870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889CE-960E-5319-BA26-D5AFAFCA8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60500F-6148-2FD5-46B3-5F7561D23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61ED8E-9245-8C84-CEB0-B976011CF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C3A440-1014-70F5-FCB2-A0550D6F8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144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1EC002-71FE-C7B5-042F-AB19C2F5E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565312-05AD-BCC4-E473-E6B0C9B4E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9770CA-A13B-9A40-1DFD-3DAC85BEA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762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F0757-FF86-556E-88F7-0B4288B60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7021-EFA8-08D1-FDC9-7EADABFFC0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C315D5-8CC5-F93B-4089-77DDEE549B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513BE-3A69-D0C3-B242-8E2A22FDB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D2029-2089-B900-B9F7-0B83522EA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7DF74-EF24-D699-BCD0-C8C0C190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1969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360C3-1EB4-72A9-9B82-259781C47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AB3FE5-6842-1B6A-73B0-236AD4E146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C715DA-2841-53B3-994F-4732D7668F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A52A11-7F1B-0DE7-2279-F2A544F9C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C1BA73-BEF1-06C8-6AB5-8D1A55B96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2A2E8-3E8D-561F-B735-6E0527CB7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3996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28F3BB-D4AD-DBC5-443A-C9AB7414F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D7994-F4F8-73C2-B4B7-6625D5343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2A302-B3B4-907F-B8CA-C41301565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E2A30-2CDC-4776-8714-D80515A9D9AB}" type="datetimeFigureOut">
              <a:rPr lang="en-IN" smtClean="0"/>
              <a:t>11-12-2024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5F31D-3149-93A2-E3D6-44680B339B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1D60B-6564-2C9C-6D29-1A09B1BA2D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9F619D-1679-45FA-ABE6-21202010813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5101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AE3D7F-858B-4275-11AA-F2ED75C20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42" b="5017"/>
          <a:stretch/>
        </p:blipFill>
        <p:spPr>
          <a:xfrm>
            <a:off x="0" y="-103032"/>
            <a:ext cx="12192000" cy="696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974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572CDE-58AC-41BD-7897-677321A5E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9" b="4601"/>
          <a:stretch/>
        </p:blipFill>
        <p:spPr>
          <a:xfrm>
            <a:off x="0" y="0"/>
            <a:ext cx="12192000" cy="692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820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8851AB-B7D3-3781-9F1D-8E44C92CC2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3" b="1408"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99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48DDFA-F0FE-EF4F-468F-F053A6D8C5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09B957-CBFD-1526-DBFD-2D2358CFC3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" r="1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057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AB12B8-D00D-78E1-5230-C9F8BAA9AB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778DE-AD06-EFB4-9D64-6E049E742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7" r="1005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391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E77A52-E47B-65E4-7BB4-0AB2F6042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9" r="719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31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BB8DB1-2188-3476-1718-62462CE793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5" r="15356"/>
          <a:stretch/>
        </p:blipFill>
        <p:spPr>
          <a:xfrm>
            <a:off x="-45076" y="0"/>
            <a:ext cx="122993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8550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4A5050-F930-3616-E455-9043057106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7" r="150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839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AC497C-4718-C0F4-072C-52293386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3" b="4506"/>
          <a:stretch/>
        </p:blipFill>
        <p:spPr>
          <a:xfrm>
            <a:off x="0" y="-10375"/>
            <a:ext cx="12192000" cy="690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661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Sujay S N</dc:creator>
  <cp:lastModifiedBy>Sujay S N</cp:lastModifiedBy>
  <cp:revision>1</cp:revision>
  <dcterms:created xsi:type="dcterms:W3CDTF">2024-12-11T17:26:38Z</dcterms:created>
  <dcterms:modified xsi:type="dcterms:W3CDTF">2024-12-11T17:32:42Z</dcterms:modified>
</cp:coreProperties>
</file>

<file path=docProps/thumbnail.jpeg>
</file>